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2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357" r:id="rId70"/>
    <p:sldId id="415" r:id="rId71"/>
    <p:sldId id="358" r:id="rId72"/>
    <p:sldId id="359" r:id="rId73"/>
    <p:sldId id="391" r:id="rId74"/>
    <p:sldId id="408" r:id="rId75"/>
    <p:sldId id="407" r:id="rId76"/>
    <p:sldId id="416" r:id="rId77"/>
    <p:sldId id="413" r:id="rId78"/>
    <p:sldId id="292" r:id="rId79"/>
    <p:sldId id="298" r:id="rId80"/>
    <p:sldId id="394" r:id="rId81"/>
    <p:sldId id="395" r:id="rId82"/>
    <p:sldId id="404" r:id="rId83"/>
    <p:sldId id="375" r:id="rId84"/>
    <p:sldId id="385" r:id="rId85"/>
    <p:sldId id="332" r:id="rId86"/>
    <p:sldId id="393" r:id="rId87"/>
    <p:sldId id="376" r:id="rId88"/>
    <p:sldId id="377" r:id="rId89"/>
    <p:sldId id="337" r:id="rId90"/>
    <p:sldId id="311" r:id="rId91"/>
    <p:sldId id="312" r:id="rId92"/>
    <p:sldId id="313" r:id="rId93"/>
    <p:sldId id="382" r:id="rId94"/>
    <p:sldId id="383" r:id="rId95"/>
    <p:sldId id="402" r:id="rId96"/>
    <p:sldId id="378" r:id="rId97"/>
    <p:sldId id="379" r:id="rId98"/>
    <p:sldId id="380" r:id="rId99"/>
    <p:sldId id="398" r:id="rId100"/>
    <p:sldId id="399" r:id="rId101"/>
    <p:sldId id="400" r:id="rId102"/>
    <p:sldId id="335" r:id="rId103"/>
    <p:sldId id="364" r:id="rId104"/>
    <p:sldId id="417" r:id="rId105"/>
    <p:sldId id="388" r:id="rId106"/>
    <p:sldId id="361" r:id="rId107"/>
    <p:sldId id="387" r:id="rId108"/>
    <p:sldId id="362" r:id="rId109"/>
    <p:sldId id="365" r:id="rId110"/>
    <p:sldId id="389" r:id="rId111"/>
    <p:sldId id="390" r:id="rId112"/>
    <p:sldId id="418" r:id="rId113"/>
    <p:sldId id="419" r:id="rId114"/>
    <p:sldId id="403" r:id="rId115"/>
    <p:sldId id="386" r:id="rId116"/>
    <p:sldId id="257" r:id="rId117"/>
    <p:sldId id="366" r:id="rId118"/>
    <p:sldId id="315" r:id="rId119"/>
    <p:sldId id="331" r:id="rId120"/>
    <p:sldId id="360" r:id="rId12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23"/>
      <p:bold r:id="rId124"/>
      <p:italic r:id="rId125"/>
      <p:boldItalic r:id="rId126"/>
    </p:embeddedFont>
    <p:embeddedFont>
      <p:font typeface="Roboto" panose="02000000000000000000" pitchFamily="2" charset="0"/>
      <p:regular r:id="rId127"/>
      <p:bold r:id="rId128"/>
      <p:italic r:id="rId129"/>
      <p:boldItalic r:id="rId130"/>
    </p:embeddedFont>
    <p:embeddedFont>
      <p:font typeface="Source Code Pro" panose="020B0509030403020204" pitchFamily="49" charset="0"/>
      <p:regular r:id="rId131"/>
      <p:bold r:id="rId132"/>
      <p:italic r:id="rId133"/>
      <p:boldItalic r:id="rId134"/>
    </p:embeddedFont>
    <p:embeddedFont>
      <p:font typeface="TastenD5MLBeta" panose="02000603000000000000" charset="0"/>
      <p:italic r:id="rId1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121" d="100"/>
          <a:sy n="121" d="100"/>
        </p:scale>
        <p:origin x="137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Abfragen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komfortablere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readerobj=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(readerobj)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Überschrift einlesen (sofern vorhanden)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in readerobj: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</a:t>
            </a:r>
            <a:r>
              <a:rPr lang="de-DE"/>
              <a:t>konvertiert (ansonsten meist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encoding="utf-8"</a:t>
            </a:r>
            <a:r>
              <a:rPr lang="de-DE"/>
              <a:t>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</a:t>
            </a:r>
            <a:r>
              <a:rPr lang="de-DE"/>
              <a:t>Kommata).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</a:t>
            </a:r>
            <a:r>
              <a:rPr lang="de-DE"/>
              <a:t>der Fall.</a:t>
            </a:r>
            <a:endParaRPr lang="de-DE" dirty="0"/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 zeile in readerobj: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16761</Words>
  <Application>Microsoft Office PowerPoint</Application>
  <PresentationFormat>Bildschirmpräsentation (4:3)</PresentationFormat>
  <Paragraphs>1363</Paragraphs>
  <Slides>120</Slides>
  <Notes>6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30" baseType="lpstr">
      <vt:lpstr>Courier New</vt:lpstr>
      <vt:lpstr>arial</vt:lpstr>
      <vt:lpstr>Calibri</vt:lpstr>
      <vt:lpstr>arial</vt:lpstr>
      <vt:lpstr>Roboto</vt:lpstr>
      <vt:lpstr>Wingdings</vt:lpstr>
      <vt:lpstr>TastenD5MLBeta</vt:lpstr>
      <vt:lpstr>Source Code Pro</vt:lpstr>
      <vt:lpstr>Consolas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920</cp:revision>
  <dcterms:created xsi:type="dcterms:W3CDTF">2019-09-11T12:06:55Z</dcterms:created>
  <dcterms:modified xsi:type="dcterms:W3CDTF">2024-07-09T15:16:14Z</dcterms:modified>
</cp:coreProperties>
</file>